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7" r:id="rId4"/>
    <p:sldId id="258" r:id="rId5"/>
    <p:sldId id="259" r:id="rId6"/>
    <p:sldId id="260" r:id="rId7"/>
    <p:sldId id="261" r:id="rId8"/>
    <p:sldId id="263" r:id="rId9"/>
    <p:sldId id="264" r:id="rId10"/>
    <p:sldId id="265" r:id="rId11"/>
    <p:sldId id="266" r:id="rId12"/>
    <p:sldId id="267" r:id="rId13"/>
    <p:sldId id="268"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90"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396426-9974-4A3D-956B-0B80B33FA055}"/>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E96A0FCC-D906-4F5D-B259-D29269FAF6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8F07B0C7-D2C6-45B8-B50E-191140ADDB91}"/>
              </a:ext>
            </a:extLst>
          </p:cNvPr>
          <p:cNvSpPr>
            <a:spLocks noGrp="1"/>
          </p:cNvSpPr>
          <p:nvPr>
            <p:ph type="dt" sz="half" idx="10"/>
          </p:nvPr>
        </p:nvSpPr>
        <p:spPr/>
        <p:txBody>
          <a:bodyPr/>
          <a:lstStyle/>
          <a:p>
            <a:fld id="{7B7CE58B-C448-4A76-9102-DCABC8ED1AA5}" type="datetimeFigureOut">
              <a:rPr lang="nl-NL" smtClean="0"/>
              <a:t>5-5-2019</a:t>
            </a:fld>
            <a:endParaRPr lang="nl-NL"/>
          </a:p>
        </p:txBody>
      </p:sp>
      <p:sp>
        <p:nvSpPr>
          <p:cNvPr id="5" name="Tijdelijke aanduiding voor voettekst 4">
            <a:extLst>
              <a:ext uri="{FF2B5EF4-FFF2-40B4-BE49-F238E27FC236}">
                <a16:creationId xmlns:a16="http://schemas.microsoft.com/office/drawing/2014/main" id="{6F51A4E6-76D7-4839-9D54-B0D26B409AA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0A063B7-519D-4F9E-87BC-18B0B96F84BF}"/>
              </a:ext>
            </a:extLst>
          </p:cNvPr>
          <p:cNvSpPr>
            <a:spLocks noGrp="1"/>
          </p:cNvSpPr>
          <p:nvPr>
            <p:ph type="sldNum" sz="quarter" idx="12"/>
          </p:nvPr>
        </p:nvSpPr>
        <p:spPr/>
        <p:txBody>
          <a:bodyPr/>
          <a:lstStyle/>
          <a:p>
            <a:fld id="{D8148B30-B52F-443B-BDCD-B888709FC3B2}" type="slidenum">
              <a:rPr lang="nl-NL" smtClean="0"/>
              <a:t>‹nr.›</a:t>
            </a:fld>
            <a:endParaRPr lang="nl-NL"/>
          </a:p>
        </p:txBody>
      </p:sp>
    </p:spTree>
    <p:extLst>
      <p:ext uri="{BB962C8B-B14F-4D97-AF65-F5344CB8AC3E}">
        <p14:creationId xmlns:p14="http://schemas.microsoft.com/office/powerpoint/2010/main" val="608726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9B4A6-574D-4EEE-B515-EB607FC81C89}"/>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7B020517-245A-4C31-ABDB-E643DF731079}"/>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F54FBB3-3ED6-41EA-A817-4A2A31C829E9}"/>
              </a:ext>
            </a:extLst>
          </p:cNvPr>
          <p:cNvSpPr>
            <a:spLocks noGrp="1"/>
          </p:cNvSpPr>
          <p:nvPr>
            <p:ph type="dt" sz="half" idx="10"/>
          </p:nvPr>
        </p:nvSpPr>
        <p:spPr/>
        <p:txBody>
          <a:bodyPr/>
          <a:lstStyle/>
          <a:p>
            <a:fld id="{7B7CE58B-C448-4A76-9102-DCABC8ED1AA5}" type="datetimeFigureOut">
              <a:rPr lang="nl-NL" smtClean="0"/>
              <a:t>5-5-2019</a:t>
            </a:fld>
            <a:endParaRPr lang="nl-NL"/>
          </a:p>
        </p:txBody>
      </p:sp>
      <p:sp>
        <p:nvSpPr>
          <p:cNvPr id="5" name="Tijdelijke aanduiding voor voettekst 4">
            <a:extLst>
              <a:ext uri="{FF2B5EF4-FFF2-40B4-BE49-F238E27FC236}">
                <a16:creationId xmlns:a16="http://schemas.microsoft.com/office/drawing/2014/main" id="{C732258C-13EA-43CF-A938-8521841B451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DA5D0E3-595F-4833-92E2-ED6890D6720C}"/>
              </a:ext>
            </a:extLst>
          </p:cNvPr>
          <p:cNvSpPr>
            <a:spLocks noGrp="1"/>
          </p:cNvSpPr>
          <p:nvPr>
            <p:ph type="sldNum" sz="quarter" idx="12"/>
          </p:nvPr>
        </p:nvSpPr>
        <p:spPr/>
        <p:txBody>
          <a:bodyPr/>
          <a:lstStyle/>
          <a:p>
            <a:fld id="{D8148B30-B52F-443B-BDCD-B888709FC3B2}" type="slidenum">
              <a:rPr lang="nl-NL" smtClean="0"/>
              <a:t>‹nr.›</a:t>
            </a:fld>
            <a:endParaRPr lang="nl-NL"/>
          </a:p>
        </p:txBody>
      </p:sp>
    </p:spTree>
    <p:extLst>
      <p:ext uri="{BB962C8B-B14F-4D97-AF65-F5344CB8AC3E}">
        <p14:creationId xmlns:p14="http://schemas.microsoft.com/office/powerpoint/2010/main" val="2158025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B8D55108-68F7-48D2-A376-71F2CE1BF4FD}"/>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22752FF9-293E-4558-AA00-F1A62BC73DB1}"/>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572C7D2-F3BF-41AC-AB64-E133973825FF}"/>
              </a:ext>
            </a:extLst>
          </p:cNvPr>
          <p:cNvSpPr>
            <a:spLocks noGrp="1"/>
          </p:cNvSpPr>
          <p:nvPr>
            <p:ph type="dt" sz="half" idx="10"/>
          </p:nvPr>
        </p:nvSpPr>
        <p:spPr/>
        <p:txBody>
          <a:bodyPr/>
          <a:lstStyle/>
          <a:p>
            <a:fld id="{7B7CE58B-C448-4A76-9102-DCABC8ED1AA5}" type="datetimeFigureOut">
              <a:rPr lang="nl-NL" smtClean="0"/>
              <a:t>5-5-2019</a:t>
            </a:fld>
            <a:endParaRPr lang="nl-NL"/>
          </a:p>
        </p:txBody>
      </p:sp>
      <p:sp>
        <p:nvSpPr>
          <p:cNvPr id="5" name="Tijdelijke aanduiding voor voettekst 4">
            <a:extLst>
              <a:ext uri="{FF2B5EF4-FFF2-40B4-BE49-F238E27FC236}">
                <a16:creationId xmlns:a16="http://schemas.microsoft.com/office/drawing/2014/main" id="{072A1FD3-E090-4516-87D7-EE571063B66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785C31D-20EA-4B87-AA82-29313004E32B}"/>
              </a:ext>
            </a:extLst>
          </p:cNvPr>
          <p:cNvSpPr>
            <a:spLocks noGrp="1"/>
          </p:cNvSpPr>
          <p:nvPr>
            <p:ph type="sldNum" sz="quarter" idx="12"/>
          </p:nvPr>
        </p:nvSpPr>
        <p:spPr/>
        <p:txBody>
          <a:bodyPr/>
          <a:lstStyle/>
          <a:p>
            <a:fld id="{D8148B30-B52F-443B-BDCD-B888709FC3B2}" type="slidenum">
              <a:rPr lang="nl-NL" smtClean="0"/>
              <a:t>‹nr.›</a:t>
            </a:fld>
            <a:endParaRPr lang="nl-NL"/>
          </a:p>
        </p:txBody>
      </p:sp>
    </p:spTree>
    <p:extLst>
      <p:ext uri="{BB962C8B-B14F-4D97-AF65-F5344CB8AC3E}">
        <p14:creationId xmlns:p14="http://schemas.microsoft.com/office/powerpoint/2010/main" val="2940006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6B8D29-7073-4B01-BF12-08A951DA445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3E38973-0680-489B-81F0-06C814AE21A4}"/>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DD803C0-D54C-445E-9067-A9068D5096CF}"/>
              </a:ext>
            </a:extLst>
          </p:cNvPr>
          <p:cNvSpPr>
            <a:spLocks noGrp="1"/>
          </p:cNvSpPr>
          <p:nvPr>
            <p:ph type="dt" sz="half" idx="10"/>
          </p:nvPr>
        </p:nvSpPr>
        <p:spPr/>
        <p:txBody>
          <a:bodyPr/>
          <a:lstStyle/>
          <a:p>
            <a:fld id="{7B7CE58B-C448-4A76-9102-DCABC8ED1AA5}" type="datetimeFigureOut">
              <a:rPr lang="nl-NL" smtClean="0"/>
              <a:t>5-5-2019</a:t>
            </a:fld>
            <a:endParaRPr lang="nl-NL"/>
          </a:p>
        </p:txBody>
      </p:sp>
      <p:sp>
        <p:nvSpPr>
          <p:cNvPr id="5" name="Tijdelijke aanduiding voor voettekst 4">
            <a:extLst>
              <a:ext uri="{FF2B5EF4-FFF2-40B4-BE49-F238E27FC236}">
                <a16:creationId xmlns:a16="http://schemas.microsoft.com/office/drawing/2014/main" id="{5D1445F0-F013-4068-807C-19981631569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A9A729D-7270-47BE-90DD-DD1C064C0E72}"/>
              </a:ext>
            </a:extLst>
          </p:cNvPr>
          <p:cNvSpPr>
            <a:spLocks noGrp="1"/>
          </p:cNvSpPr>
          <p:nvPr>
            <p:ph type="sldNum" sz="quarter" idx="12"/>
          </p:nvPr>
        </p:nvSpPr>
        <p:spPr/>
        <p:txBody>
          <a:bodyPr/>
          <a:lstStyle/>
          <a:p>
            <a:fld id="{D8148B30-B52F-443B-BDCD-B888709FC3B2}" type="slidenum">
              <a:rPr lang="nl-NL" smtClean="0"/>
              <a:t>‹nr.›</a:t>
            </a:fld>
            <a:endParaRPr lang="nl-NL"/>
          </a:p>
        </p:txBody>
      </p:sp>
    </p:spTree>
    <p:extLst>
      <p:ext uri="{BB962C8B-B14F-4D97-AF65-F5344CB8AC3E}">
        <p14:creationId xmlns:p14="http://schemas.microsoft.com/office/powerpoint/2010/main" val="611331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9F3277-F713-43EE-989E-FC9177ACFD45}"/>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2B0B2B5E-139A-4BA4-8890-BD09D40204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C1B5854F-8308-4B2E-92D2-AB57CA293EFC}"/>
              </a:ext>
            </a:extLst>
          </p:cNvPr>
          <p:cNvSpPr>
            <a:spLocks noGrp="1"/>
          </p:cNvSpPr>
          <p:nvPr>
            <p:ph type="dt" sz="half" idx="10"/>
          </p:nvPr>
        </p:nvSpPr>
        <p:spPr/>
        <p:txBody>
          <a:bodyPr/>
          <a:lstStyle/>
          <a:p>
            <a:fld id="{7B7CE58B-C448-4A76-9102-DCABC8ED1AA5}" type="datetimeFigureOut">
              <a:rPr lang="nl-NL" smtClean="0"/>
              <a:t>5-5-2019</a:t>
            </a:fld>
            <a:endParaRPr lang="nl-NL"/>
          </a:p>
        </p:txBody>
      </p:sp>
      <p:sp>
        <p:nvSpPr>
          <p:cNvPr id="5" name="Tijdelijke aanduiding voor voettekst 4">
            <a:extLst>
              <a:ext uri="{FF2B5EF4-FFF2-40B4-BE49-F238E27FC236}">
                <a16:creationId xmlns:a16="http://schemas.microsoft.com/office/drawing/2014/main" id="{5A9CF694-1FAB-46EB-8FE8-45470CB3EF9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BEE8AA9-2DDF-48FF-A79F-7B4676896D5D}"/>
              </a:ext>
            </a:extLst>
          </p:cNvPr>
          <p:cNvSpPr>
            <a:spLocks noGrp="1"/>
          </p:cNvSpPr>
          <p:nvPr>
            <p:ph type="sldNum" sz="quarter" idx="12"/>
          </p:nvPr>
        </p:nvSpPr>
        <p:spPr/>
        <p:txBody>
          <a:bodyPr/>
          <a:lstStyle/>
          <a:p>
            <a:fld id="{D8148B30-B52F-443B-BDCD-B888709FC3B2}" type="slidenum">
              <a:rPr lang="nl-NL" smtClean="0"/>
              <a:t>‹nr.›</a:t>
            </a:fld>
            <a:endParaRPr lang="nl-NL"/>
          </a:p>
        </p:txBody>
      </p:sp>
    </p:spTree>
    <p:extLst>
      <p:ext uri="{BB962C8B-B14F-4D97-AF65-F5344CB8AC3E}">
        <p14:creationId xmlns:p14="http://schemas.microsoft.com/office/powerpoint/2010/main" val="4117437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1279A4-80F4-49CA-B883-CEA26155684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E079211-8ADC-4A47-9699-5A8503E9B744}"/>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FEF37FD5-81D4-412A-B8BA-A9CC653B0055}"/>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D6951C9B-2249-4C4C-8182-B7068ACE2577}"/>
              </a:ext>
            </a:extLst>
          </p:cNvPr>
          <p:cNvSpPr>
            <a:spLocks noGrp="1"/>
          </p:cNvSpPr>
          <p:nvPr>
            <p:ph type="dt" sz="half" idx="10"/>
          </p:nvPr>
        </p:nvSpPr>
        <p:spPr/>
        <p:txBody>
          <a:bodyPr/>
          <a:lstStyle/>
          <a:p>
            <a:fld id="{7B7CE58B-C448-4A76-9102-DCABC8ED1AA5}" type="datetimeFigureOut">
              <a:rPr lang="nl-NL" smtClean="0"/>
              <a:t>5-5-2019</a:t>
            </a:fld>
            <a:endParaRPr lang="nl-NL"/>
          </a:p>
        </p:txBody>
      </p:sp>
      <p:sp>
        <p:nvSpPr>
          <p:cNvPr id="6" name="Tijdelijke aanduiding voor voettekst 5">
            <a:extLst>
              <a:ext uri="{FF2B5EF4-FFF2-40B4-BE49-F238E27FC236}">
                <a16:creationId xmlns:a16="http://schemas.microsoft.com/office/drawing/2014/main" id="{B3A8ECFE-772F-4E5D-8C34-9C632E94A41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9590A8A-5A50-487C-9071-5D798790AF03}"/>
              </a:ext>
            </a:extLst>
          </p:cNvPr>
          <p:cNvSpPr>
            <a:spLocks noGrp="1"/>
          </p:cNvSpPr>
          <p:nvPr>
            <p:ph type="sldNum" sz="quarter" idx="12"/>
          </p:nvPr>
        </p:nvSpPr>
        <p:spPr/>
        <p:txBody>
          <a:bodyPr/>
          <a:lstStyle/>
          <a:p>
            <a:fld id="{D8148B30-B52F-443B-BDCD-B888709FC3B2}" type="slidenum">
              <a:rPr lang="nl-NL" smtClean="0"/>
              <a:t>‹nr.›</a:t>
            </a:fld>
            <a:endParaRPr lang="nl-NL"/>
          </a:p>
        </p:txBody>
      </p:sp>
    </p:spTree>
    <p:extLst>
      <p:ext uri="{BB962C8B-B14F-4D97-AF65-F5344CB8AC3E}">
        <p14:creationId xmlns:p14="http://schemas.microsoft.com/office/powerpoint/2010/main" val="1274183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D7F1DE-A6D3-4A92-8260-AB27B66A5497}"/>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1602A6C9-F573-4588-813E-7BDA6CABC2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0CD462ED-6AA0-4DA3-86F7-51B305DADBD5}"/>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3601F993-CE15-4F18-895A-28B5A50500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6835AC36-569B-481E-AB42-6415F4D9F7C4}"/>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E41EBCBD-5200-4CBD-A964-B30A106DACF6}"/>
              </a:ext>
            </a:extLst>
          </p:cNvPr>
          <p:cNvSpPr>
            <a:spLocks noGrp="1"/>
          </p:cNvSpPr>
          <p:nvPr>
            <p:ph type="dt" sz="half" idx="10"/>
          </p:nvPr>
        </p:nvSpPr>
        <p:spPr/>
        <p:txBody>
          <a:bodyPr/>
          <a:lstStyle/>
          <a:p>
            <a:fld id="{7B7CE58B-C448-4A76-9102-DCABC8ED1AA5}" type="datetimeFigureOut">
              <a:rPr lang="nl-NL" smtClean="0"/>
              <a:t>5-5-2019</a:t>
            </a:fld>
            <a:endParaRPr lang="nl-NL"/>
          </a:p>
        </p:txBody>
      </p:sp>
      <p:sp>
        <p:nvSpPr>
          <p:cNvPr id="8" name="Tijdelijke aanduiding voor voettekst 7">
            <a:extLst>
              <a:ext uri="{FF2B5EF4-FFF2-40B4-BE49-F238E27FC236}">
                <a16:creationId xmlns:a16="http://schemas.microsoft.com/office/drawing/2014/main" id="{941A8BC0-E9A6-45C3-8160-583CB31D3F38}"/>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6FD69BDF-0B3F-44C4-92ED-DCC69510AFAA}"/>
              </a:ext>
            </a:extLst>
          </p:cNvPr>
          <p:cNvSpPr>
            <a:spLocks noGrp="1"/>
          </p:cNvSpPr>
          <p:nvPr>
            <p:ph type="sldNum" sz="quarter" idx="12"/>
          </p:nvPr>
        </p:nvSpPr>
        <p:spPr/>
        <p:txBody>
          <a:bodyPr/>
          <a:lstStyle/>
          <a:p>
            <a:fld id="{D8148B30-B52F-443B-BDCD-B888709FC3B2}" type="slidenum">
              <a:rPr lang="nl-NL" smtClean="0"/>
              <a:t>‹nr.›</a:t>
            </a:fld>
            <a:endParaRPr lang="nl-NL"/>
          </a:p>
        </p:txBody>
      </p:sp>
    </p:spTree>
    <p:extLst>
      <p:ext uri="{BB962C8B-B14F-4D97-AF65-F5344CB8AC3E}">
        <p14:creationId xmlns:p14="http://schemas.microsoft.com/office/powerpoint/2010/main" val="1928925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33E19A-5747-41C5-8CA5-F81F27C46229}"/>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7F27BDD8-8266-4551-8BE1-3121C8C6FF8D}"/>
              </a:ext>
            </a:extLst>
          </p:cNvPr>
          <p:cNvSpPr>
            <a:spLocks noGrp="1"/>
          </p:cNvSpPr>
          <p:nvPr>
            <p:ph type="dt" sz="half" idx="10"/>
          </p:nvPr>
        </p:nvSpPr>
        <p:spPr/>
        <p:txBody>
          <a:bodyPr/>
          <a:lstStyle/>
          <a:p>
            <a:fld id="{7B7CE58B-C448-4A76-9102-DCABC8ED1AA5}" type="datetimeFigureOut">
              <a:rPr lang="nl-NL" smtClean="0"/>
              <a:t>5-5-2019</a:t>
            </a:fld>
            <a:endParaRPr lang="nl-NL"/>
          </a:p>
        </p:txBody>
      </p:sp>
      <p:sp>
        <p:nvSpPr>
          <p:cNvPr id="4" name="Tijdelijke aanduiding voor voettekst 3">
            <a:extLst>
              <a:ext uri="{FF2B5EF4-FFF2-40B4-BE49-F238E27FC236}">
                <a16:creationId xmlns:a16="http://schemas.microsoft.com/office/drawing/2014/main" id="{FEEE7546-C05E-4C4F-BC51-1898B9934CF0}"/>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254D833A-7096-4A6F-8DD4-356D4D2B1998}"/>
              </a:ext>
            </a:extLst>
          </p:cNvPr>
          <p:cNvSpPr>
            <a:spLocks noGrp="1"/>
          </p:cNvSpPr>
          <p:nvPr>
            <p:ph type="sldNum" sz="quarter" idx="12"/>
          </p:nvPr>
        </p:nvSpPr>
        <p:spPr/>
        <p:txBody>
          <a:bodyPr/>
          <a:lstStyle/>
          <a:p>
            <a:fld id="{D8148B30-B52F-443B-BDCD-B888709FC3B2}" type="slidenum">
              <a:rPr lang="nl-NL" smtClean="0"/>
              <a:t>‹nr.›</a:t>
            </a:fld>
            <a:endParaRPr lang="nl-NL"/>
          </a:p>
        </p:txBody>
      </p:sp>
    </p:spTree>
    <p:extLst>
      <p:ext uri="{BB962C8B-B14F-4D97-AF65-F5344CB8AC3E}">
        <p14:creationId xmlns:p14="http://schemas.microsoft.com/office/powerpoint/2010/main" val="4170275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F69A126-BC80-4CCF-8F00-DF66585690C5}"/>
              </a:ext>
            </a:extLst>
          </p:cNvPr>
          <p:cNvSpPr>
            <a:spLocks noGrp="1"/>
          </p:cNvSpPr>
          <p:nvPr>
            <p:ph type="dt" sz="half" idx="10"/>
          </p:nvPr>
        </p:nvSpPr>
        <p:spPr/>
        <p:txBody>
          <a:bodyPr/>
          <a:lstStyle/>
          <a:p>
            <a:fld id="{7B7CE58B-C448-4A76-9102-DCABC8ED1AA5}" type="datetimeFigureOut">
              <a:rPr lang="nl-NL" smtClean="0"/>
              <a:t>5-5-2019</a:t>
            </a:fld>
            <a:endParaRPr lang="nl-NL"/>
          </a:p>
        </p:txBody>
      </p:sp>
      <p:sp>
        <p:nvSpPr>
          <p:cNvPr id="3" name="Tijdelijke aanduiding voor voettekst 2">
            <a:extLst>
              <a:ext uri="{FF2B5EF4-FFF2-40B4-BE49-F238E27FC236}">
                <a16:creationId xmlns:a16="http://schemas.microsoft.com/office/drawing/2014/main" id="{9673E230-5987-4B11-8D99-1592C3D41989}"/>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713FDA9D-FFA4-494B-935E-82A5FAB724D0}"/>
              </a:ext>
            </a:extLst>
          </p:cNvPr>
          <p:cNvSpPr>
            <a:spLocks noGrp="1"/>
          </p:cNvSpPr>
          <p:nvPr>
            <p:ph type="sldNum" sz="quarter" idx="12"/>
          </p:nvPr>
        </p:nvSpPr>
        <p:spPr/>
        <p:txBody>
          <a:bodyPr/>
          <a:lstStyle/>
          <a:p>
            <a:fld id="{D8148B30-B52F-443B-BDCD-B888709FC3B2}" type="slidenum">
              <a:rPr lang="nl-NL" smtClean="0"/>
              <a:t>‹nr.›</a:t>
            </a:fld>
            <a:endParaRPr lang="nl-NL"/>
          </a:p>
        </p:txBody>
      </p:sp>
    </p:spTree>
    <p:extLst>
      <p:ext uri="{BB962C8B-B14F-4D97-AF65-F5344CB8AC3E}">
        <p14:creationId xmlns:p14="http://schemas.microsoft.com/office/powerpoint/2010/main" val="120390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8B177F-F754-4678-A6D2-F4C703CFC83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BB7686BB-1C33-404B-8C35-6FABE8078F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6A6AC386-6D61-4305-8DBD-3373B83AD7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15CD61A-C4C5-4992-B800-C749F4B54E52}"/>
              </a:ext>
            </a:extLst>
          </p:cNvPr>
          <p:cNvSpPr>
            <a:spLocks noGrp="1"/>
          </p:cNvSpPr>
          <p:nvPr>
            <p:ph type="dt" sz="half" idx="10"/>
          </p:nvPr>
        </p:nvSpPr>
        <p:spPr/>
        <p:txBody>
          <a:bodyPr/>
          <a:lstStyle/>
          <a:p>
            <a:fld id="{7B7CE58B-C448-4A76-9102-DCABC8ED1AA5}" type="datetimeFigureOut">
              <a:rPr lang="nl-NL" smtClean="0"/>
              <a:t>5-5-2019</a:t>
            </a:fld>
            <a:endParaRPr lang="nl-NL"/>
          </a:p>
        </p:txBody>
      </p:sp>
      <p:sp>
        <p:nvSpPr>
          <p:cNvPr id="6" name="Tijdelijke aanduiding voor voettekst 5">
            <a:extLst>
              <a:ext uri="{FF2B5EF4-FFF2-40B4-BE49-F238E27FC236}">
                <a16:creationId xmlns:a16="http://schemas.microsoft.com/office/drawing/2014/main" id="{FA794096-2F70-467F-BE61-5AF2627DE09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C903BA3-401E-4FC3-A9A3-F4F8DD9BD214}"/>
              </a:ext>
            </a:extLst>
          </p:cNvPr>
          <p:cNvSpPr>
            <a:spLocks noGrp="1"/>
          </p:cNvSpPr>
          <p:nvPr>
            <p:ph type="sldNum" sz="quarter" idx="12"/>
          </p:nvPr>
        </p:nvSpPr>
        <p:spPr/>
        <p:txBody>
          <a:bodyPr/>
          <a:lstStyle/>
          <a:p>
            <a:fld id="{D8148B30-B52F-443B-BDCD-B888709FC3B2}" type="slidenum">
              <a:rPr lang="nl-NL" smtClean="0"/>
              <a:t>‹nr.›</a:t>
            </a:fld>
            <a:endParaRPr lang="nl-NL"/>
          </a:p>
        </p:txBody>
      </p:sp>
    </p:spTree>
    <p:extLst>
      <p:ext uri="{BB962C8B-B14F-4D97-AF65-F5344CB8AC3E}">
        <p14:creationId xmlns:p14="http://schemas.microsoft.com/office/powerpoint/2010/main" val="495560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7D42D1-3B05-4B07-B267-2056CAA780C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D2FAF663-DFF0-436E-99EF-09FBD66604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EB84F2C7-BF4B-4314-A060-527FD31512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5BC7185-3282-4846-9636-F4E6968ADA01}"/>
              </a:ext>
            </a:extLst>
          </p:cNvPr>
          <p:cNvSpPr>
            <a:spLocks noGrp="1"/>
          </p:cNvSpPr>
          <p:nvPr>
            <p:ph type="dt" sz="half" idx="10"/>
          </p:nvPr>
        </p:nvSpPr>
        <p:spPr/>
        <p:txBody>
          <a:bodyPr/>
          <a:lstStyle/>
          <a:p>
            <a:fld id="{7B7CE58B-C448-4A76-9102-DCABC8ED1AA5}" type="datetimeFigureOut">
              <a:rPr lang="nl-NL" smtClean="0"/>
              <a:t>5-5-2019</a:t>
            </a:fld>
            <a:endParaRPr lang="nl-NL"/>
          </a:p>
        </p:txBody>
      </p:sp>
      <p:sp>
        <p:nvSpPr>
          <p:cNvPr id="6" name="Tijdelijke aanduiding voor voettekst 5">
            <a:extLst>
              <a:ext uri="{FF2B5EF4-FFF2-40B4-BE49-F238E27FC236}">
                <a16:creationId xmlns:a16="http://schemas.microsoft.com/office/drawing/2014/main" id="{979A539A-8F31-44E1-991D-854BA2E4050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09487A1-1ECE-4B5F-9DC0-345135760381}"/>
              </a:ext>
            </a:extLst>
          </p:cNvPr>
          <p:cNvSpPr>
            <a:spLocks noGrp="1"/>
          </p:cNvSpPr>
          <p:nvPr>
            <p:ph type="sldNum" sz="quarter" idx="12"/>
          </p:nvPr>
        </p:nvSpPr>
        <p:spPr/>
        <p:txBody>
          <a:bodyPr/>
          <a:lstStyle/>
          <a:p>
            <a:fld id="{D8148B30-B52F-443B-BDCD-B888709FC3B2}" type="slidenum">
              <a:rPr lang="nl-NL" smtClean="0"/>
              <a:t>‹nr.›</a:t>
            </a:fld>
            <a:endParaRPr lang="nl-NL"/>
          </a:p>
        </p:txBody>
      </p:sp>
    </p:spTree>
    <p:extLst>
      <p:ext uri="{BB962C8B-B14F-4D97-AF65-F5344CB8AC3E}">
        <p14:creationId xmlns:p14="http://schemas.microsoft.com/office/powerpoint/2010/main" val="1489700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713F211B-1849-4928-BF9F-7C3C3C3FAC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6C858282-ADC5-4266-A44C-DDFD5C4C4F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FDDC5A9-1FCD-4AB5-8F1F-B6B40B45C0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7CE58B-C448-4A76-9102-DCABC8ED1AA5}" type="datetimeFigureOut">
              <a:rPr lang="nl-NL" smtClean="0"/>
              <a:t>5-5-2019</a:t>
            </a:fld>
            <a:endParaRPr lang="nl-NL"/>
          </a:p>
        </p:txBody>
      </p:sp>
      <p:sp>
        <p:nvSpPr>
          <p:cNvPr id="5" name="Tijdelijke aanduiding voor voettekst 4">
            <a:extLst>
              <a:ext uri="{FF2B5EF4-FFF2-40B4-BE49-F238E27FC236}">
                <a16:creationId xmlns:a16="http://schemas.microsoft.com/office/drawing/2014/main" id="{B12F936F-1BD1-4037-B35C-36E3BC0B87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B2F305E8-98AC-46BF-8BEC-EE94B17EAC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148B30-B52F-443B-BDCD-B888709FC3B2}" type="slidenum">
              <a:rPr lang="nl-NL" smtClean="0"/>
              <a:t>‹nr.›</a:t>
            </a:fld>
            <a:endParaRPr lang="nl-NL"/>
          </a:p>
        </p:txBody>
      </p:sp>
    </p:spTree>
    <p:extLst>
      <p:ext uri="{BB962C8B-B14F-4D97-AF65-F5344CB8AC3E}">
        <p14:creationId xmlns:p14="http://schemas.microsoft.com/office/powerpoint/2010/main" val="4165779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nl.wikipedia.org/wiki/David_Bade#cite_note-1" TargetMode="External"/><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hyperlink" Target="https://nl.wikipedia.org/wiki/David_Bade#cite_note-2"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ECBCFAE-BA83-4914-9399-AFB3C9F4921F}"/>
              </a:ext>
            </a:extLst>
          </p:cNvPr>
          <p:cNvSpPr>
            <a:spLocks noGrp="1"/>
          </p:cNvSpPr>
          <p:nvPr>
            <p:ph type="title"/>
          </p:nvPr>
        </p:nvSpPr>
        <p:spPr/>
        <p:txBody>
          <a:bodyPr/>
          <a:lstStyle/>
          <a:p>
            <a:r>
              <a:rPr lang="nl-NL" dirty="0"/>
              <a:t>David </a:t>
            </a:r>
            <a:r>
              <a:rPr lang="nl-NL" dirty="0" err="1"/>
              <a:t>Bade</a:t>
            </a:r>
            <a:r>
              <a:rPr lang="nl-NL" dirty="0"/>
              <a:t>, Willemstad </a:t>
            </a:r>
            <a:r>
              <a:rPr lang="nl-NL" dirty="0" err="1"/>
              <a:t>Curacao</a:t>
            </a:r>
            <a:r>
              <a:rPr lang="nl-NL" dirty="0"/>
              <a:t> 1970</a:t>
            </a:r>
          </a:p>
        </p:txBody>
      </p:sp>
      <p:pic>
        <p:nvPicPr>
          <p:cNvPr id="8" name="Tijdelijke aanduiding voor inhoud 7" descr="Afbeelding met persoon, binnen, tafel&#10;&#10;Automatisch gegenereerde beschrijving">
            <a:extLst>
              <a:ext uri="{FF2B5EF4-FFF2-40B4-BE49-F238E27FC236}">
                <a16:creationId xmlns:a16="http://schemas.microsoft.com/office/drawing/2014/main" id="{FB553D99-B4A1-4A4B-ACCE-B2151054D61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40767" y="1761099"/>
            <a:ext cx="3404729" cy="5096901"/>
          </a:xfrm>
        </p:spPr>
      </p:pic>
      <p:sp>
        <p:nvSpPr>
          <p:cNvPr id="6" name="Tijdelijke aanduiding voor inhoud 5">
            <a:extLst>
              <a:ext uri="{FF2B5EF4-FFF2-40B4-BE49-F238E27FC236}">
                <a16:creationId xmlns:a16="http://schemas.microsoft.com/office/drawing/2014/main" id="{A29F36EE-9A73-48BE-B211-4D83958AAEF4}"/>
              </a:ext>
            </a:extLst>
          </p:cNvPr>
          <p:cNvSpPr>
            <a:spLocks noGrp="1"/>
          </p:cNvSpPr>
          <p:nvPr>
            <p:ph sz="half" idx="2"/>
          </p:nvPr>
        </p:nvSpPr>
        <p:spPr>
          <a:xfrm>
            <a:off x="4731026" y="1825625"/>
            <a:ext cx="6622774" cy="4351338"/>
          </a:xfrm>
        </p:spPr>
        <p:txBody>
          <a:bodyPr>
            <a:normAutofit fontScale="92500" lnSpcReduction="10000"/>
          </a:bodyPr>
          <a:lstStyle/>
          <a:p>
            <a:pPr marL="0" indent="0">
              <a:buNone/>
            </a:pPr>
            <a:r>
              <a:rPr lang="nl-NL" dirty="0" err="1">
                <a:latin typeface="+mj-lt"/>
              </a:rPr>
              <a:t>Bade</a:t>
            </a:r>
            <a:r>
              <a:rPr lang="nl-NL" dirty="0">
                <a:latin typeface="+mj-lt"/>
              </a:rPr>
              <a:t> studeerde van 1987 tot 1991 aan de lerarenopleiding (handvaardigheid en tekenen) van de </a:t>
            </a:r>
            <a:r>
              <a:rPr lang="nl-NL" i="1" dirty="0">
                <a:latin typeface="+mj-lt"/>
              </a:rPr>
              <a:t>Hogeschool Holland</a:t>
            </a:r>
            <a:r>
              <a:rPr lang="nl-NL" dirty="0">
                <a:latin typeface="+mj-lt"/>
              </a:rPr>
              <a:t> in Diemen en bezocht aansluitend tot 1993 Ateliers '63 in Haarlem. </a:t>
            </a:r>
          </a:p>
          <a:p>
            <a:pPr marL="0" indent="0">
              <a:buNone/>
            </a:pPr>
            <a:r>
              <a:rPr lang="nl-NL" dirty="0" err="1">
                <a:latin typeface="+mj-lt"/>
              </a:rPr>
              <a:t>Bade</a:t>
            </a:r>
            <a:r>
              <a:rPr lang="nl-NL" dirty="0">
                <a:latin typeface="+mj-lt"/>
              </a:rPr>
              <a:t> kreeg in 1993 de prestigieuze Prix de Rome en in 2010 won hij de </a:t>
            </a:r>
            <a:r>
              <a:rPr lang="nl-NL" i="1" dirty="0">
                <a:latin typeface="+mj-lt"/>
              </a:rPr>
              <a:t>Sikkens </a:t>
            </a:r>
            <a:r>
              <a:rPr lang="nl-NL" i="1" dirty="0" err="1">
                <a:latin typeface="+mj-lt"/>
              </a:rPr>
              <a:t>Prize</a:t>
            </a:r>
            <a:r>
              <a:rPr lang="nl-NL" dirty="0">
                <a:latin typeface="+mj-lt"/>
              </a:rPr>
              <a:t>, een onregelmatig toegekende prijs van de Sikkens Foundation.</a:t>
            </a:r>
            <a:r>
              <a:rPr lang="nl-NL" baseline="30000" dirty="0">
                <a:latin typeface="+mj-lt"/>
                <a:hlinkClick r:id="rId3"/>
              </a:rPr>
              <a:t>[1]</a:t>
            </a:r>
            <a:r>
              <a:rPr lang="nl-NL" dirty="0">
                <a:latin typeface="+mj-lt"/>
              </a:rPr>
              <a:t> Hij was van 2000 tot 2003 gasthoogleraar aan de </a:t>
            </a:r>
            <a:r>
              <a:rPr lang="nl-NL" i="1" dirty="0" err="1">
                <a:latin typeface="+mj-lt"/>
              </a:rPr>
              <a:t>Hochschule</a:t>
            </a:r>
            <a:r>
              <a:rPr lang="nl-NL" i="1" dirty="0">
                <a:latin typeface="+mj-lt"/>
              </a:rPr>
              <a:t> </a:t>
            </a:r>
            <a:r>
              <a:rPr lang="nl-NL" i="1" dirty="0" err="1">
                <a:latin typeface="+mj-lt"/>
              </a:rPr>
              <a:t>für</a:t>
            </a:r>
            <a:r>
              <a:rPr lang="nl-NL" i="1" dirty="0">
                <a:latin typeface="+mj-lt"/>
              </a:rPr>
              <a:t> </a:t>
            </a:r>
            <a:r>
              <a:rPr lang="nl-NL" i="1" dirty="0" err="1">
                <a:latin typeface="+mj-lt"/>
              </a:rPr>
              <a:t>Gestaltung</a:t>
            </a:r>
            <a:r>
              <a:rPr lang="nl-NL" dirty="0">
                <a:latin typeface="+mj-lt"/>
              </a:rPr>
              <a:t> in Bremen. Tevens is hij jurylid van de Rotterdamse Dolf Henkesprijs.</a:t>
            </a:r>
            <a:r>
              <a:rPr lang="nl-NL" baseline="30000" dirty="0">
                <a:latin typeface="+mj-lt"/>
                <a:hlinkClick r:id="rId4"/>
              </a:rPr>
              <a:t>[2]</a:t>
            </a:r>
            <a:r>
              <a:rPr lang="nl-NL" dirty="0">
                <a:latin typeface="+mj-lt"/>
              </a:rPr>
              <a:t> </a:t>
            </a:r>
          </a:p>
        </p:txBody>
      </p:sp>
    </p:spTree>
    <p:extLst>
      <p:ext uri="{BB962C8B-B14F-4D97-AF65-F5344CB8AC3E}">
        <p14:creationId xmlns:p14="http://schemas.microsoft.com/office/powerpoint/2010/main" val="4216471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5" name="Tijdelijke aanduiding voor inhoud 4" descr="Afbeelding met binnen, tafel&#10;&#10;Automatisch gegenereerde beschrijving">
            <a:extLst>
              <a:ext uri="{FF2B5EF4-FFF2-40B4-BE49-F238E27FC236}">
                <a16:creationId xmlns:a16="http://schemas.microsoft.com/office/drawing/2014/main" id="{15F258ED-CF5C-45E4-A143-652E7223E6F5}"/>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021059" y="372794"/>
            <a:ext cx="8149882" cy="6112412"/>
          </a:xfrm>
        </p:spPr>
      </p:pic>
    </p:spTree>
    <p:extLst>
      <p:ext uri="{BB962C8B-B14F-4D97-AF65-F5344CB8AC3E}">
        <p14:creationId xmlns:p14="http://schemas.microsoft.com/office/powerpoint/2010/main" val="1688637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C4ACA2-4693-40D4-A8D4-7CDDB51A52DE}"/>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1E919298-29A3-4C46-864E-A6601A31F8A8}"/>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1814492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7288DA-300F-4D88-9A57-323D20F22C94}"/>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558C9035-9111-4237-8012-65382C7B9A74}"/>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3437250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6F411B-4D0B-4697-8AD2-6608D27B2C47}"/>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776608A0-58AC-4604-A8DF-B4C430370A88}"/>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359406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ADD2C453-4944-4E39-AE96-786B91DF85B7}"/>
              </a:ext>
            </a:extLst>
          </p:cNvPr>
          <p:cNvSpPr>
            <a:spLocks noGrp="1"/>
          </p:cNvSpPr>
          <p:nvPr>
            <p:ph type="title"/>
          </p:nvPr>
        </p:nvSpPr>
        <p:spPr/>
        <p:txBody>
          <a:bodyPr/>
          <a:lstStyle/>
          <a:p>
            <a:r>
              <a:rPr lang="nl-NL" dirty="0"/>
              <a:t>Beeldhouwwerken met tijdelijk karakter?</a:t>
            </a:r>
          </a:p>
        </p:txBody>
      </p:sp>
      <p:sp>
        <p:nvSpPr>
          <p:cNvPr id="6" name="Tijdelijke aanduiding voor inhoud 5">
            <a:extLst>
              <a:ext uri="{FF2B5EF4-FFF2-40B4-BE49-F238E27FC236}">
                <a16:creationId xmlns:a16="http://schemas.microsoft.com/office/drawing/2014/main" id="{69E2C429-E73E-4E02-BBEF-B155C161B818}"/>
              </a:ext>
            </a:extLst>
          </p:cNvPr>
          <p:cNvSpPr>
            <a:spLocks noGrp="1"/>
          </p:cNvSpPr>
          <p:nvPr>
            <p:ph idx="1"/>
          </p:nvPr>
        </p:nvSpPr>
        <p:spPr/>
        <p:txBody>
          <a:bodyPr>
            <a:normAutofit/>
          </a:bodyPr>
          <a:lstStyle/>
          <a:p>
            <a:r>
              <a:rPr lang="nl-NL" sz="1600" dirty="0"/>
              <a:t>In de tekeningen, sculpturen en installaties die David </a:t>
            </a:r>
            <a:r>
              <a:rPr lang="nl-NL" sz="1600" dirty="0" err="1"/>
              <a:t>Bade</a:t>
            </a:r>
            <a:r>
              <a:rPr lang="nl-NL" sz="1600" dirty="0"/>
              <a:t> (1970) – die werd geboren in Willemstad, Curaçao – vanaf het begin van de jaren 1990 maakt komen allerlei onderwerpen uit de beeldende kunst en de massacultuur aan bod. Hij benadert de wereld en het kunstenaarschap op een kritische en provocatieve wijze: cynisch, maar vol humor.</a:t>
            </a:r>
          </a:p>
          <a:p>
            <a:endParaRPr lang="nl-NL" sz="1600" dirty="0"/>
          </a:p>
          <a:p>
            <a:r>
              <a:rPr lang="nl-NL" sz="1600" dirty="0"/>
              <a:t>De werkwijze die David </a:t>
            </a:r>
            <a:r>
              <a:rPr lang="nl-NL" sz="1600" dirty="0" err="1"/>
              <a:t>Bade</a:t>
            </a:r>
            <a:r>
              <a:rPr lang="nl-NL" sz="1600" dirty="0"/>
              <a:t> hanteert is procesmatig en intuïtief te noemen. Pas tíjdens het werken krijgen zijn beelden hun definitieve vorm. Het materiaalgebruik varieert van ‘</a:t>
            </a:r>
            <a:r>
              <a:rPr lang="nl-NL" sz="1600" dirty="0" err="1"/>
              <a:t>objets</a:t>
            </a:r>
            <a:r>
              <a:rPr lang="nl-NL" sz="1600" dirty="0"/>
              <a:t> </a:t>
            </a:r>
            <a:r>
              <a:rPr lang="nl-NL" sz="1600" dirty="0" err="1"/>
              <a:t>trouvés</a:t>
            </a:r>
            <a:r>
              <a:rPr lang="nl-NL" sz="1600" dirty="0"/>
              <a:t>’ uit onze wegwerpmaatschappij tot natuurlijke materialen, zoals takken, klei, krijt, papier en linoleum. Ook piepschuim is een middel waarin </a:t>
            </a:r>
            <a:r>
              <a:rPr lang="nl-NL" sz="1600" dirty="0" err="1"/>
              <a:t>Bade</a:t>
            </a:r>
            <a:r>
              <a:rPr lang="nl-NL" sz="1600" dirty="0"/>
              <a:t> zijn ideeën vormgeeft. Het is hiervoor zeer geschikt, omdat dat materiaal de spontane expressie die hij nastreeft mogelijk maakt. Naast ruimtelijk werk maakt </a:t>
            </a:r>
            <a:r>
              <a:rPr lang="nl-NL" sz="1600" dirty="0" err="1"/>
              <a:t>Bade</a:t>
            </a:r>
            <a:r>
              <a:rPr lang="nl-NL" sz="1600" dirty="0"/>
              <a:t> veel verhalende tekeningen, die hij vaak als onderdeel van zijn installaties gebruikt.</a:t>
            </a:r>
          </a:p>
          <a:p>
            <a:r>
              <a:rPr lang="nl-NL" sz="1600" dirty="0"/>
              <a:t>De installaties die hij presenteert zijn altijd complexe samenvoegingen van allerlei tweedimensionale en driedimensionale elementen. Vaak verwerkt hij er bestaande sculpturen in. De installaties maken een chaotische indruk, het zijn momenten uit een proces, die tijdelijk gefixeerd zijn in een expositie. Dit betekent niet dat het proces dan afgerond is. </a:t>
            </a:r>
            <a:r>
              <a:rPr lang="nl-NL" sz="1600" dirty="0" err="1"/>
              <a:t>Bade</a:t>
            </a:r>
            <a:r>
              <a:rPr lang="nl-NL" sz="1600" dirty="0"/>
              <a:t> kan hier na de expositieperiode mee verder gaan en onderdelen hergebruiken voor een volgende show.</a:t>
            </a:r>
          </a:p>
        </p:txBody>
      </p:sp>
    </p:spTree>
    <p:extLst>
      <p:ext uri="{BB962C8B-B14F-4D97-AF65-F5344CB8AC3E}">
        <p14:creationId xmlns:p14="http://schemas.microsoft.com/office/powerpoint/2010/main" val="469938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5" name="Tijdelijke aanduiding voor inhoud 4" descr="Afbeelding met boom, lucht, gras, buiten&#10;&#10;Automatisch gegenereerde beschrijving">
            <a:extLst>
              <a:ext uri="{FF2B5EF4-FFF2-40B4-BE49-F238E27FC236}">
                <a16:creationId xmlns:a16="http://schemas.microsoft.com/office/drawing/2014/main" id="{9D960C96-4213-4B4F-8763-A2623729C67E}"/>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3725594" y="268842"/>
            <a:ext cx="4740812" cy="6320315"/>
          </a:xfrm>
        </p:spPr>
      </p:pic>
    </p:spTree>
    <p:extLst>
      <p:ext uri="{BB962C8B-B14F-4D97-AF65-F5344CB8AC3E}">
        <p14:creationId xmlns:p14="http://schemas.microsoft.com/office/powerpoint/2010/main" val="1890210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5" name="Tijdelijke aanduiding voor inhoud 4" descr="Afbeelding met lucht, buiten, transport&#10;&#10;Automatisch gegenereerde beschrijving">
            <a:extLst>
              <a:ext uri="{FF2B5EF4-FFF2-40B4-BE49-F238E27FC236}">
                <a16:creationId xmlns:a16="http://schemas.microsoft.com/office/drawing/2014/main" id="{789F9FA8-E2D4-4BAA-9530-7C5CE34EEE9F}"/>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3896507" y="215348"/>
            <a:ext cx="4398986" cy="6427304"/>
          </a:xfrm>
        </p:spPr>
      </p:pic>
    </p:spTree>
    <p:extLst>
      <p:ext uri="{BB962C8B-B14F-4D97-AF65-F5344CB8AC3E}">
        <p14:creationId xmlns:p14="http://schemas.microsoft.com/office/powerpoint/2010/main" val="2334406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5" name="Tijdelijke aanduiding voor inhoud 4" descr="Afbeelding met binnen, muur, tafel, zitten&#10;&#10;Automatisch gegenereerde beschrijving">
            <a:extLst>
              <a:ext uri="{FF2B5EF4-FFF2-40B4-BE49-F238E27FC236}">
                <a16:creationId xmlns:a16="http://schemas.microsoft.com/office/drawing/2014/main" id="{D669733A-853C-4A38-99C6-C40DC7B985B0}"/>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911467" y="639650"/>
            <a:ext cx="8369066" cy="5578699"/>
          </a:xfrm>
        </p:spPr>
      </p:pic>
    </p:spTree>
    <p:extLst>
      <p:ext uri="{BB962C8B-B14F-4D97-AF65-F5344CB8AC3E}">
        <p14:creationId xmlns:p14="http://schemas.microsoft.com/office/powerpoint/2010/main" val="1254988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4A50895B-5DC3-4D7D-BF74-E4C5259946FA}"/>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3802966" y="433192"/>
            <a:ext cx="4586067" cy="5991616"/>
          </a:xfrm>
        </p:spPr>
      </p:pic>
    </p:spTree>
    <p:extLst>
      <p:ext uri="{BB962C8B-B14F-4D97-AF65-F5344CB8AC3E}">
        <p14:creationId xmlns:p14="http://schemas.microsoft.com/office/powerpoint/2010/main" val="549493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4" name="Afbeelding 3" descr="Afbeelding met binnen, vloer, muur, plafond&#10;&#10;Automatisch gegenereerde beschrijving">
            <a:extLst>
              <a:ext uri="{FF2B5EF4-FFF2-40B4-BE49-F238E27FC236}">
                <a16:creationId xmlns:a16="http://schemas.microsoft.com/office/drawing/2014/main" id="{16B0D10A-6755-49C0-8909-6A47A8D440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2081" y="699721"/>
            <a:ext cx="8187837" cy="5458558"/>
          </a:xfrm>
          <a:prstGeom prst="rect">
            <a:avLst/>
          </a:prstGeom>
        </p:spPr>
      </p:pic>
    </p:spTree>
    <p:extLst>
      <p:ext uri="{BB962C8B-B14F-4D97-AF65-F5344CB8AC3E}">
        <p14:creationId xmlns:p14="http://schemas.microsoft.com/office/powerpoint/2010/main" val="234131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5" name="Tijdelijke aanduiding voor inhoud 4" descr="Afbeelding met tekst, binnen&#10;&#10;Automatisch gegenereerde beschrijving">
            <a:extLst>
              <a:ext uri="{FF2B5EF4-FFF2-40B4-BE49-F238E27FC236}">
                <a16:creationId xmlns:a16="http://schemas.microsoft.com/office/drawing/2014/main" id="{DC9A15E1-0598-46B9-8E30-CA71A127D384}"/>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501704" y="760537"/>
            <a:ext cx="7188591" cy="5336926"/>
          </a:xfrm>
        </p:spPr>
      </p:pic>
    </p:spTree>
    <p:extLst>
      <p:ext uri="{BB962C8B-B14F-4D97-AF65-F5344CB8AC3E}">
        <p14:creationId xmlns:p14="http://schemas.microsoft.com/office/powerpoint/2010/main" val="1816432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5" name="Tijdelijke aanduiding voor inhoud 4" descr="Afbeelding met binnen&#10;&#10;Automatisch gegenereerde beschrijving">
            <a:extLst>
              <a:ext uri="{FF2B5EF4-FFF2-40B4-BE49-F238E27FC236}">
                <a16:creationId xmlns:a16="http://schemas.microsoft.com/office/drawing/2014/main" id="{66F9176F-646F-4826-9CB7-310453F0679B}"/>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3767797" y="366810"/>
            <a:ext cx="4656405" cy="6124380"/>
          </a:xfrm>
        </p:spPr>
      </p:pic>
    </p:spTree>
    <p:extLst>
      <p:ext uri="{BB962C8B-B14F-4D97-AF65-F5344CB8AC3E}">
        <p14:creationId xmlns:p14="http://schemas.microsoft.com/office/powerpoint/2010/main" val="741965214"/>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82F4BC99052A4FA7A439A1726F60B9" ma:contentTypeVersion="7" ma:contentTypeDescription="Een nieuw document maken." ma:contentTypeScope="" ma:versionID="4f5779576468c4fe4a38b079046ac8f8">
  <xsd:schema xmlns:xsd="http://www.w3.org/2001/XMLSchema" xmlns:xs="http://www.w3.org/2001/XMLSchema" xmlns:p="http://schemas.microsoft.com/office/2006/metadata/properties" xmlns:ns2="1c4f1813-1efd-4eb0-9dc2-ba3f77b0cec5" xmlns:ns3="55d68076-ec5c-44f6-a0c8-d5293178a565" targetNamespace="http://schemas.microsoft.com/office/2006/metadata/properties" ma:root="true" ma:fieldsID="5f8b62a3d12df91b16d1b88739b025a8" ns2:_="" ns3:_="">
    <xsd:import namespace="1c4f1813-1efd-4eb0-9dc2-ba3f77b0cec5"/>
    <xsd:import namespace="55d68076-ec5c-44f6-a0c8-d5293178a56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4f1813-1efd-4eb0-9dc2-ba3f77b0ce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5d68076-ec5c-44f6-a0c8-d5293178a565" elementFormDefault="qualified">
    <xsd:import namespace="http://schemas.microsoft.com/office/2006/documentManagement/types"/>
    <xsd:import namespace="http://schemas.microsoft.com/office/infopath/2007/PartnerControls"/>
    <xsd:element name="SharedWithUsers" ma:index="1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788D19B-B054-4E83-9669-C53F7BFEE3E9}"/>
</file>

<file path=customXml/itemProps2.xml><?xml version="1.0" encoding="utf-8"?>
<ds:datastoreItem xmlns:ds="http://schemas.openxmlformats.org/officeDocument/2006/customXml" ds:itemID="{118F29F9-E263-43DB-9934-1F284C81B76B}"/>
</file>

<file path=customXml/itemProps3.xml><?xml version="1.0" encoding="utf-8"?>
<ds:datastoreItem xmlns:ds="http://schemas.openxmlformats.org/officeDocument/2006/customXml" ds:itemID="{E6F1C6CC-7EA5-4D29-A956-E33B4B7ADD78}"/>
</file>

<file path=docProps/app.xml><?xml version="1.0" encoding="utf-8"?>
<Properties xmlns="http://schemas.openxmlformats.org/officeDocument/2006/extended-properties" xmlns:vt="http://schemas.openxmlformats.org/officeDocument/2006/docPropsVTypes">
  <TotalTime>36</TotalTime>
  <Words>241</Words>
  <Application>Microsoft Office PowerPoint</Application>
  <PresentationFormat>Breedbeeld</PresentationFormat>
  <Paragraphs>8</Paragraphs>
  <Slides>13</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13</vt:i4>
      </vt:variant>
    </vt:vector>
  </HeadingPairs>
  <TitlesOfParts>
    <vt:vector size="17" baseType="lpstr">
      <vt:lpstr>Arial</vt:lpstr>
      <vt:lpstr>Calibri</vt:lpstr>
      <vt:lpstr>Calibri Light</vt:lpstr>
      <vt:lpstr>Kantoorthema</vt:lpstr>
      <vt:lpstr>David Bade, Willemstad Curacao 1970</vt:lpstr>
      <vt:lpstr>Beeldhouwwerken met tijdelijk karakter?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David Bade, Willemstad Curacao 1970</dc:title>
  <dc:creator>Nol Lucassen</dc:creator>
  <cp:lastModifiedBy> </cp:lastModifiedBy>
  <cp:revision>3</cp:revision>
  <dcterms:created xsi:type="dcterms:W3CDTF">2019-05-05T12:57:16Z</dcterms:created>
  <dcterms:modified xsi:type="dcterms:W3CDTF">2019-05-05T13:33:43Z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0x0101002482F4BC99052A4FA7A439A1726F60B9</vt:lpwstr>
  </property>
</Properties>
</file>